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8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C1A58-9F1E-8692-AF3D-5AD127FAE5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AA55D7-ACC7-3B84-15BE-F683A72225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C6F42-BF38-CFA0-F5F0-CF841D621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5FED4-C2B3-4103-AA3D-52D1A6398170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65D01E-2286-B0E0-58E2-EE8225DBC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105A3B-0D74-F79D-6F97-AFEADBA6B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F6046-331E-4B1F-B7E7-CC2E6BBE5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192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E7496-5F27-6013-0402-9BFE8238F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F3EE5C-1F08-BED2-C548-FD1E1E98E8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242214-1A9B-56D4-10B6-9E8501491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5FED4-C2B3-4103-AA3D-52D1A6398170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E0BED-6FB3-B985-4499-0C50D2EF0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830A5E-8AFD-EA93-F6E2-85A014969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F6046-331E-4B1F-B7E7-CC2E6BBE5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065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B6B15D-593C-867A-ED72-0119105FCD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3462B7-2589-BADE-39EF-0BC888BCFA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4ACE6F-0B3F-10E8-15F6-B0F50EE62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5FED4-C2B3-4103-AA3D-52D1A6398170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F4EBE1-A896-38AA-12F4-C028CBF25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C829D2-5A86-A998-B1CD-053ACCE8F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F6046-331E-4B1F-B7E7-CC2E6BBE5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850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44B35-8867-0638-E8DC-7DA5F3CE2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BC4FD7-C78F-F33F-6884-248D6862B8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E3DA2-0372-1439-CB00-D1F0DB4E8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5FED4-C2B3-4103-AA3D-52D1A6398170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77B72B-4D20-FDB3-6F7D-76A1D4839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C3EBB-2D92-9CD2-5835-94AC6F529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F6046-331E-4B1F-B7E7-CC2E6BBE5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406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3EF8F-45AC-E6A8-9196-B3E84C1B5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DE204C-3341-1654-C91C-B780B98B3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88B013-8C92-1F32-9C93-1596B45C9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5FED4-C2B3-4103-AA3D-52D1A6398170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FE8F83-107B-D0B3-AE6F-424DB4DDF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BB0CA2-F7A9-A782-3E95-F740DB802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F6046-331E-4B1F-B7E7-CC2E6BBE5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420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10454-0E75-ED81-F911-06B8303A9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05FE6-D7EC-B457-46C5-2F1E0828A6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62C18D-7DA7-9DF2-0FCA-87F88CA7C2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FE2A71-FFC7-F9A6-1588-0E4F25C4A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5FED4-C2B3-4103-AA3D-52D1A6398170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FCD262-F413-7748-866C-320FF4B7E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50AB20-BB58-7D36-E195-E8918F4B3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F6046-331E-4B1F-B7E7-CC2E6BBE5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076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8F775-E6C5-05DC-F1FF-A7BC21141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D70776-2D07-76EF-64DD-FA89506CB5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DB68DF-C016-39EC-C2DF-394F0B006F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BED304-C745-B79F-3E7F-3556F5C465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F2F586-21ED-9FD6-842B-04F0D62B18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AD5ECE-22F1-2555-B262-ECF9D292D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5FED4-C2B3-4103-AA3D-52D1A6398170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54135B-9952-A461-1C94-0E3D7A7E8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200E51-FF26-A28E-26D4-ABE0C31DB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F6046-331E-4B1F-B7E7-CC2E6BBE5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81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C9DD9-5B2E-A68E-F81F-8A8EC799D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2A93A7-4FA9-2240-787B-D58BB201F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5FED4-C2B3-4103-AA3D-52D1A6398170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220B64-1DCA-0AC6-B030-F936BCCC4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DFFB37-A5B9-E25A-2214-F0D8228E7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F6046-331E-4B1F-B7E7-CC2E6BBE5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651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AD0554-4098-A70D-7348-F33367F96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5FED4-C2B3-4103-AA3D-52D1A6398170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F8B24A-CA18-4375-5E1C-793EE4EDB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807DDA-2C08-2348-7CA3-ECF0D875B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F6046-331E-4B1F-B7E7-CC2E6BBE5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948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E9412-6A1A-C341-4710-3650BF7A0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91ED69-DE91-E671-F11C-769BD21691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3089F0-133B-4178-4AFF-1A3F117620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5D90FE-3D0D-BFD0-774D-F37F25DC0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5FED4-C2B3-4103-AA3D-52D1A6398170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780ABB-A2F5-4B53-AC87-42B7E03D2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3EE795-A55C-8F12-27B2-63A82BB8B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F6046-331E-4B1F-B7E7-CC2E6BBE5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066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F0427-384A-3079-7008-7D6E443F6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CAB593-AFE4-7CDF-38C6-E671054D85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1C75FA-EA19-BBCC-D6EB-31A999522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F2AA7A-EC76-91E1-4EF0-5E15A35B7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5FED4-C2B3-4103-AA3D-52D1A6398170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DDD10C-D8F3-B5C8-AD02-3AAAEBA7A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A7BF5C-37CB-E19A-ED55-799AA65DB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F6046-331E-4B1F-B7E7-CC2E6BBE5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71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75F915-9653-7376-237C-C389E602C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4A4EF9-A21D-B575-5F95-BD45532A57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F7F5A8-93A3-6EA7-5DCB-EE239CAA84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F25FED4-C2B3-4103-AA3D-52D1A6398170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C3AB1C-1BCE-5910-4051-1B742AE923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629199-23AC-E714-4184-923A839C73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8F6046-331E-4B1F-B7E7-CC2E6BBE5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389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C7CB162-C4C4-0011-6750-17CCE9D0D1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0480" y="1001078"/>
            <a:ext cx="10056784" cy="4211002"/>
          </a:xfrm>
        </p:spPr>
        <p:txBody>
          <a:bodyPr/>
          <a:lstStyle/>
          <a:p>
            <a:pPr algn="l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5EE471-1F24-35DB-611D-195EBC27A6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919" y="1246909"/>
            <a:ext cx="2860964" cy="21457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53812D-8BC3-C294-237C-EE8DC61856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454" y="1111827"/>
            <a:ext cx="3048001" cy="22860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66EDD07-11AD-9428-0919-794BC38ECA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488" y="1001079"/>
            <a:ext cx="3205594" cy="240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7171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Ellsworth Fujii</dc:creator>
  <cp:lastModifiedBy>Ellsworth Fujii</cp:lastModifiedBy>
  <cp:revision>1</cp:revision>
  <dcterms:created xsi:type="dcterms:W3CDTF">2026-05-05T02:05:32Z</dcterms:created>
  <dcterms:modified xsi:type="dcterms:W3CDTF">2026-05-05T02:07:33Z</dcterms:modified>
</cp:coreProperties>
</file>